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6" r:id="rId8"/>
    <p:sldId id="262" r:id="rId9"/>
    <p:sldId id="263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404A6-D5C0-42E2-87CB-E6B1A91433CC}" type="datetimeFigureOut">
              <a:rPr lang="en-US" smtClean="0"/>
              <a:t>6/17/2016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BDC1E-A63E-4B2F-9A1D-0B8E51AD4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3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BDC1E-A63E-4B2F-9A1D-0B8E51AD44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3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Dark Ages: 500-800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This Joker…Didn’t…Know.</a:t>
            </a: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33016"/>
            <a:ext cx="7772400" cy="532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485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81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Fall of 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fall of Rome, western Europe descends into anarchy</a:t>
            </a:r>
          </a:p>
          <a:p>
            <a:endParaRPr lang="en-US" dirty="0" smtClean="0"/>
          </a:p>
          <a:p>
            <a:r>
              <a:rPr lang="en-US" dirty="0" smtClean="0"/>
              <a:t>Germanic kings establish new states as a battle for control of Europe begins</a:t>
            </a:r>
          </a:p>
          <a:p>
            <a:endParaRPr lang="en-US" dirty="0" smtClean="0"/>
          </a:p>
          <a:p>
            <a:r>
              <a:rPr lang="en-US" dirty="0" smtClean="0"/>
              <a:t>The Franks take control of the heart of Europe, what is now France and Germany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Clovis 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Clovis unites western Europe  in 500 and is baptized Christian</a:t>
            </a:r>
          </a:p>
          <a:p>
            <a:endParaRPr lang="en-US" u="sng" dirty="0" smtClean="0"/>
          </a:p>
          <a:p>
            <a:r>
              <a:rPr lang="en-US" dirty="0" smtClean="0"/>
              <a:t>Christianity becomes the dominant religion of Europe and the Middle Ages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760" y="1295400"/>
            <a:ext cx="4130824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Church and State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With the collapse of Roman law, Christianity becomes the stabilizing force of Europe</a:t>
            </a:r>
          </a:p>
          <a:p>
            <a:pPr lvl="1"/>
            <a:r>
              <a:rPr lang="en-US" u="sng" dirty="0" smtClean="0"/>
              <a:t>Europe is divided into geographic areas called dioceses, each headed by a bishop</a:t>
            </a:r>
          </a:p>
          <a:p>
            <a:endParaRPr lang="en-US" u="sng" dirty="0" smtClean="0"/>
          </a:p>
          <a:p>
            <a:r>
              <a:rPr lang="en-US" u="sng" dirty="0" smtClean="0"/>
              <a:t>The Bishop of </a:t>
            </a:r>
            <a:r>
              <a:rPr lang="en-US" u="sng" smtClean="0"/>
              <a:t>Rome becomes </a:t>
            </a:r>
            <a:r>
              <a:rPr lang="en-US" u="sng" dirty="0" smtClean="0"/>
              <a:t>the </a:t>
            </a:r>
            <a:r>
              <a:rPr lang="en-US" u="sng" smtClean="0"/>
              <a:t>most important </a:t>
            </a:r>
            <a:r>
              <a:rPr lang="en-US" u="sng" dirty="0" smtClean="0"/>
              <a:t>and takes the title of pope</a:t>
            </a:r>
          </a:p>
          <a:p>
            <a:pPr lvl="1"/>
            <a:r>
              <a:rPr lang="en-US" dirty="0" smtClean="0"/>
              <a:t>St. Peter is viewed as the first Bishop of Rome and pope</a:t>
            </a:r>
          </a:p>
          <a:p>
            <a:pPr lvl="1"/>
            <a:r>
              <a:rPr lang="en-US" dirty="0" smtClean="0"/>
              <a:t>All popes are hailed as “Successor to St. Peter”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Monasteries become the new centers of learning and education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Charlemagne, 742-814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Founded the largest European empire that existed between Rome and Napoleon’s in 1811</a:t>
            </a:r>
          </a:p>
          <a:p>
            <a:endParaRPr lang="en-US" u="sng" dirty="0" smtClean="0"/>
          </a:p>
          <a:p>
            <a:r>
              <a:rPr lang="en-US" dirty="0" smtClean="0"/>
              <a:t>Founder of the Carolingian dynasty</a:t>
            </a:r>
          </a:p>
          <a:p>
            <a:endParaRPr lang="en-US" u="sng" dirty="0" smtClean="0"/>
          </a:p>
          <a:p>
            <a:r>
              <a:rPr lang="en-US" u="sng" dirty="0" smtClean="0"/>
              <a:t>Patron of the arts and learning, attempted to preserve Roman knowledge</a:t>
            </a:r>
            <a:endParaRPr lang="en-US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2819400" cy="53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web.britannica.com/eb-media/86/105186-004-A7ABF98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-3277"/>
            <a:ext cx="8686800" cy="689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obinsonlibrary.com/history/france/france/476/graphics/charlemagn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6629400" cy="651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38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Charlemagne the Emperor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Christmas Day, 800: Charlemagne enters St. Peter’s Basilica in Rome and is crowned </a:t>
            </a:r>
            <a:r>
              <a:rPr lang="en-US" i="1" dirty="0" smtClean="0"/>
              <a:t>Imperator </a:t>
            </a:r>
            <a:r>
              <a:rPr lang="en-US" i="1" dirty="0" err="1" smtClean="0"/>
              <a:t>Romanorum</a:t>
            </a:r>
            <a:r>
              <a:rPr lang="en-US" dirty="0" smtClean="0"/>
              <a:t> by Pope Leo III</a:t>
            </a:r>
          </a:p>
          <a:p>
            <a:pPr lvl="1"/>
            <a:r>
              <a:rPr lang="en-US" u="sng" dirty="0" smtClean="0"/>
              <a:t>Charlemagne is called the Holy Roman Emperor</a:t>
            </a:r>
            <a:r>
              <a:rPr lang="en-US" i="1" u="sng" dirty="0"/>
              <a:t> </a:t>
            </a:r>
            <a:r>
              <a:rPr lang="en-US" u="sng" dirty="0" smtClean="0"/>
              <a:t>in</a:t>
            </a:r>
            <a:r>
              <a:rPr lang="en-US" i="1" u="sng" dirty="0" smtClean="0"/>
              <a:t> </a:t>
            </a:r>
            <a:r>
              <a:rPr lang="en-US" u="sng" dirty="0" smtClean="0"/>
              <a:t>an attempt to revive the Roman Empire in Germany</a:t>
            </a:r>
          </a:p>
          <a:p>
            <a:pPr lvl="1"/>
            <a:r>
              <a:rPr lang="en-US" dirty="0" smtClean="0"/>
              <a:t>Charlemagne claimed to have no idea the pope was going to crown him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Charlemagne’s Coronation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782"/>
            <a:ext cx="8229600" cy="563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1452</TotalTime>
  <Words>302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Consolas</vt:lpstr>
      <vt:lpstr>Corbel</vt:lpstr>
      <vt:lpstr>Wingdings</vt:lpstr>
      <vt:lpstr>Wingdings 2</vt:lpstr>
      <vt:lpstr>Wingdings 3</vt:lpstr>
      <vt:lpstr>Default Theme</vt:lpstr>
      <vt:lpstr>The Dark Ages: 500-800</vt:lpstr>
      <vt:lpstr>The Fall of Man</vt:lpstr>
      <vt:lpstr>Clovis I</vt:lpstr>
      <vt:lpstr>Church and State</vt:lpstr>
      <vt:lpstr>Charlemagne, 742-814</vt:lpstr>
      <vt:lpstr>PowerPoint Presentation</vt:lpstr>
      <vt:lpstr>PowerPoint Presentation</vt:lpstr>
      <vt:lpstr>Charlemagne the Emperor</vt:lpstr>
      <vt:lpstr>Charlemagne’s Coronation</vt:lpstr>
      <vt:lpstr>This Joker…Didn’t…Know.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Dark Ages: 500-800</dc:title>
  <dc:creator>Lawrence Ashley Staten</dc:creator>
  <cp:lastModifiedBy>Lawrence Staten</cp:lastModifiedBy>
  <cp:revision>14</cp:revision>
  <dcterms:created xsi:type="dcterms:W3CDTF">2011-08-13T18:12:41Z</dcterms:created>
  <dcterms:modified xsi:type="dcterms:W3CDTF">2016-06-17T15:41:49Z</dcterms:modified>
</cp:coreProperties>
</file>